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3"/>
  </p:notesMasterIdLst>
  <p:sldIdLst>
    <p:sldId id="263" r:id="rId2"/>
    <p:sldId id="267" r:id="rId3"/>
    <p:sldId id="266" r:id="rId4"/>
    <p:sldId id="262" r:id="rId5"/>
    <p:sldId id="265" r:id="rId6"/>
    <p:sldId id="264" r:id="rId7"/>
    <p:sldId id="256" r:id="rId8"/>
    <p:sldId id="258" r:id="rId9"/>
    <p:sldId id="259" r:id="rId10"/>
    <p:sldId id="260" r:id="rId11"/>
    <p:sldId id="261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383"/>
    <p:restoredTop sz="94659"/>
  </p:normalViewPr>
  <p:slideViewPr>
    <p:cSldViewPr snapToGrid="0" snapToObjects="1">
      <p:cViewPr>
        <p:scale>
          <a:sx n="120" d="100"/>
          <a:sy n="120" d="100"/>
        </p:scale>
        <p:origin x="32" y="85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C066051-26C3-284D-8380-D3F519042A34}" type="datetimeFigureOut">
              <a:rPr lang="en-US" smtClean="0"/>
              <a:t>2/22/20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02FFDAB-C325-9048-B63B-07AA5282FE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19594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2FFDAB-C325-9048-B63B-07AA5282FE5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8686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2FFDAB-C325-9048-B63B-07AA5282FE54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5036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2FFDAB-C325-9048-B63B-07AA5282FE54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384831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2FFDAB-C325-9048-B63B-07AA5282FE54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42227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D8C6AB-F94E-384C-B6BE-F03B584F0C8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51E18FA-0970-224C-BF2F-623E83F2C7A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3113E0A-7D2B-F84C-A040-7FA2A0A10F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F7A21B-625F-014F-997A-763F300166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CAA7D93-3120-FF49-B8D3-D7B78BBCD7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02242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190B77-8439-CA42-978A-F33C19B6EA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741B729-708E-F24F-A3EE-6C7427F7EDB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55BB9A-F56E-5949-ACE3-77840D0CBB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1266E6D-25CC-804B-9E60-BF46F35403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2C61C3-5DAC-A64C-8DAD-A41565E60A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2403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5236327-C27C-4F44-A31F-516FDD2A55D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3759982-6B03-5A45-AF52-9D0249BB41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E09680-F0B6-1D4C-8ABA-FDF501661D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700AD16-F703-7341-970F-0A845777F2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378C43-9044-B545-8756-3160E50D85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44825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A5E097-FE89-3045-9102-EC3A1BAE46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369AE1B-3708-4F47-9152-E63DC8261D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15C4DBA-D582-6E4D-8A46-7118E913C6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33A328-622A-8145-A82E-A1211E2921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8CFB81-5632-034A-8562-EC59813A8F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609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187CA0-778A-1047-9254-8CAEBCD0E9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BC3A309-51E5-7844-A2A7-8188A84056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283065-6D73-B44B-94D5-0BBF3A36D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7F27A4-3C2C-D344-A769-C4B23A010A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8AA20A-95A3-FF4D-A9A5-1128B28FCC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47849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AA8E75-21CC-784A-BCC6-829E9369DE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F7BFD4-B206-E840-87E3-6EDD21DA629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23604CF-AA64-6D4C-A047-AB526932E30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3DCD45-9B67-6B4D-923A-F004CC0FA7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8A5A68A-7A3E-1B42-B00A-6CCE4C3B46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DEEB34A-6847-0845-8712-8B0C8F6DAA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36883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482E6A-40BB-794A-86A9-7ACF17C3A4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E59EAFE-AFD0-574F-B061-05D6C69AFA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17F5C5D-9AFC-C046-8D4E-62A5FF130F1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2A6C808-BBDF-0142-A094-442F1B68F29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DE1E363-7008-4A4A-8669-6C23408C8E2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91FCAAA-39E0-B843-AF3A-24DB141D67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9390703-346D-AD41-B294-51C7CCDBCB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48C0F88-CC5D-7A42-8495-147D66FA2B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3015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B44B47-424E-7846-B7E0-4B26E0C0C2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72E1CBD-FA31-CA48-8E31-A2C90A17EF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92433A8-7DE2-B844-A21E-2716101730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2C1507E-1899-3C4E-BAE1-A1CC300652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83004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2AFD77C-6151-B446-8EF9-1276C6AF34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9E0BF11-90B2-1F41-81B1-AB86BCFDB2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028A2EC-4A18-C440-A687-10AAA82FCF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74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8154BE-FFE9-784D-B68B-81D12C5579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312540-79EC-6E43-89B4-53EB1620828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B2FDF43-736D-9544-8797-879E85D203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9DCA0E-E2B5-1E40-A016-54B30694F6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BCF3FA0-E82F-2043-B0F0-99E50DB7F0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76C0EC-4496-9448-928A-7E61CB32C4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4380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05E307-2BC7-8A4D-AD92-E634D5A42D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1E19560-058F-AD4C-89E1-AE710154EB8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B4FC08A-C870-AA48-A54F-AB80E87FDF0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99E609-9AD3-1143-82B7-1D316DE42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2B91FB-7106-174B-B36C-330122B273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587E3B-3416-AB43-8994-42CF00B5A5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67974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C81ECE2-E555-4546-94A7-7098624A23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B27E6DD-B370-C942-BC33-46313BC7A8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376493-A277-E745-B0DF-A6253F6B8CD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6109B3-58D8-BD40-A9DB-17E9FF9D24C6}" type="datetimeFigureOut">
              <a:rPr lang="en-US" smtClean="0"/>
              <a:t>2/22/20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D68380-A78D-8146-84BF-F2F3F3D597E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46ACE9B-8F1D-9A41-A55B-6DEC6DF4DA5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1AB547-2FB3-A049-B5E5-D093CB70A4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5646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C75EA34D-8696-FD45-BFE9-4FC99E80ED80}"/>
              </a:ext>
            </a:extLst>
          </p:cNvPr>
          <p:cNvSpPr txBox="1"/>
          <p:nvPr/>
        </p:nvSpPr>
        <p:spPr>
          <a:xfrm>
            <a:off x="4188312" y="2294503"/>
            <a:ext cx="8294483" cy="2062103"/>
          </a:xfrm>
          <a:prstGeom prst="rect">
            <a:avLst/>
          </a:prstGeom>
          <a:noFill/>
        </p:spPr>
        <p:txBody>
          <a:bodyPr wrap="square" lIns="90000" rtlCol="0">
            <a:spAutoFit/>
          </a:bodyPr>
          <a:lstStyle/>
          <a:p>
            <a:r>
              <a:rPr lang="en-US" sz="12800" b="1" spc="-300" dirty="0">
                <a:ln w="0">
                  <a:solidFill>
                    <a:schemeClr val="tx1"/>
                  </a:solidFill>
                </a:ln>
                <a:latin typeface="Arial Narrow" panose="020B0604020202020204" pitchFamily="34" charset="0"/>
                <a:cs typeface="Arial Narrow" panose="020B0604020202020204" pitchFamily="34" charset="0"/>
              </a:rPr>
              <a:t>C</a:t>
            </a:r>
            <a:r>
              <a:rPr lang="en-US" sz="12000" b="1" spc="-300" dirty="0">
                <a:ln w="0">
                  <a:solidFill>
                    <a:schemeClr val="tx1"/>
                  </a:solidFill>
                </a:ln>
                <a:latin typeface="Arial Narrow" panose="020B0604020202020204" pitchFamily="34" charset="0"/>
                <a:cs typeface="Arial Narrow" panose="020B0604020202020204" pitchFamily="34" charset="0"/>
              </a:rPr>
              <a:t>yber</a:t>
            </a:r>
          </a:p>
        </p:txBody>
      </p:sp>
      <p:sp>
        <p:nvSpPr>
          <p:cNvPr id="2" name="Freeform 1">
            <a:extLst>
              <a:ext uri="{FF2B5EF4-FFF2-40B4-BE49-F238E27FC236}">
                <a16:creationId xmlns:a16="http://schemas.microsoft.com/office/drawing/2014/main" id="{ECA7977E-8965-D548-ACB1-3D122C3DC311}"/>
              </a:ext>
            </a:extLst>
          </p:cNvPr>
          <p:cNvSpPr/>
          <p:nvPr/>
        </p:nvSpPr>
        <p:spPr>
          <a:xfrm>
            <a:off x="158320" y="773903"/>
            <a:ext cx="1620953" cy="5108719"/>
          </a:xfrm>
          <a:custGeom>
            <a:avLst/>
            <a:gdLst>
              <a:gd name="connsiteX0" fmla="*/ 0 w 672358"/>
              <a:gd name="connsiteY0" fmla="*/ 0 h 2617694"/>
              <a:gd name="connsiteX1" fmla="*/ 672353 w 672358"/>
              <a:gd name="connsiteY1" fmla="*/ 1308847 h 2617694"/>
              <a:gd name="connsiteX2" fmla="*/ 8964 w 672358"/>
              <a:gd name="connsiteY2" fmla="*/ 2617694 h 26176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72358" h="2617694">
                <a:moveTo>
                  <a:pt x="0" y="0"/>
                </a:moveTo>
                <a:cubicBezTo>
                  <a:pt x="335429" y="436282"/>
                  <a:pt x="670859" y="872565"/>
                  <a:pt x="672353" y="1308847"/>
                </a:cubicBezTo>
                <a:cubicBezTo>
                  <a:pt x="673847" y="1745129"/>
                  <a:pt x="341405" y="2181411"/>
                  <a:pt x="8964" y="2617694"/>
                </a:cubicBezTo>
              </a:path>
            </a:pathLst>
          </a:custGeom>
          <a:noFill/>
          <a:ln w="406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33" name="Freeform 32">
            <a:extLst>
              <a:ext uri="{FF2B5EF4-FFF2-40B4-BE49-F238E27FC236}">
                <a16:creationId xmlns:a16="http://schemas.microsoft.com/office/drawing/2014/main" id="{BD37EE9F-A6B3-5A43-ADD7-C42D7C6D7B8A}"/>
              </a:ext>
            </a:extLst>
          </p:cNvPr>
          <p:cNvSpPr/>
          <p:nvPr/>
        </p:nvSpPr>
        <p:spPr>
          <a:xfrm rot="10800000">
            <a:off x="2981570" y="773902"/>
            <a:ext cx="1620953" cy="5108719"/>
          </a:xfrm>
          <a:custGeom>
            <a:avLst/>
            <a:gdLst>
              <a:gd name="connsiteX0" fmla="*/ 0 w 672358"/>
              <a:gd name="connsiteY0" fmla="*/ 0 h 2617694"/>
              <a:gd name="connsiteX1" fmla="*/ 672353 w 672358"/>
              <a:gd name="connsiteY1" fmla="*/ 1308847 h 2617694"/>
              <a:gd name="connsiteX2" fmla="*/ 8964 w 672358"/>
              <a:gd name="connsiteY2" fmla="*/ 2617694 h 26176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72358" h="2617694">
                <a:moveTo>
                  <a:pt x="0" y="0"/>
                </a:moveTo>
                <a:cubicBezTo>
                  <a:pt x="335429" y="436282"/>
                  <a:pt x="670859" y="872565"/>
                  <a:pt x="672353" y="1308847"/>
                </a:cubicBezTo>
                <a:cubicBezTo>
                  <a:pt x="673847" y="1745129"/>
                  <a:pt x="341405" y="2181411"/>
                  <a:pt x="8964" y="2617694"/>
                </a:cubicBezTo>
              </a:path>
            </a:pathLst>
          </a:custGeom>
          <a:noFill/>
          <a:ln w="406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3BDA2B24-7561-454F-A5FF-3A12394884AC}"/>
              </a:ext>
            </a:extLst>
          </p:cNvPr>
          <p:cNvCxnSpPr>
            <a:cxnSpLocks/>
          </p:cNvCxnSpPr>
          <p:nvPr/>
        </p:nvCxnSpPr>
        <p:spPr>
          <a:xfrm>
            <a:off x="2380422" y="631589"/>
            <a:ext cx="0" cy="5393347"/>
          </a:xfrm>
          <a:prstGeom prst="line">
            <a:avLst/>
          </a:prstGeom>
          <a:ln w="406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10ED2F94-CEF8-1242-AB88-1D13881F797E}"/>
              </a:ext>
            </a:extLst>
          </p:cNvPr>
          <p:cNvSpPr/>
          <p:nvPr/>
        </p:nvSpPr>
        <p:spPr>
          <a:xfrm>
            <a:off x="16985" y="621402"/>
            <a:ext cx="4758216" cy="31670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F03D5AD-8C01-8445-A469-E3D27A337BAF}"/>
              </a:ext>
            </a:extLst>
          </p:cNvPr>
          <p:cNvSpPr/>
          <p:nvPr/>
        </p:nvSpPr>
        <p:spPr>
          <a:xfrm>
            <a:off x="-8414" y="5746877"/>
            <a:ext cx="5037614" cy="348607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C05ACE9E-A23A-CB4A-9E0B-0D1AF66D9F3C}"/>
              </a:ext>
            </a:extLst>
          </p:cNvPr>
          <p:cNvSpPr txBox="1"/>
          <p:nvPr/>
        </p:nvSpPr>
        <p:spPr>
          <a:xfrm>
            <a:off x="4188312" y="821652"/>
            <a:ext cx="8294483" cy="2062103"/>
          </a:xfrm>
          <a:prstGeom prst="rect">
            <a:avLst/>
          </a:prstGeom>
          <a:noFill/>
        </p:spPr>
        <p:txBody>
          <a:bodyPr wrap="square" lIns="90000" rtlCol="0">
            <a:spAutoFit/>
          </a:bodyPr>
          <a:lstStyle/>
          <a:p>
            <a:r>
              <a:rPr lang="en-US" sz="12800" b="1" spc="-300" dirty="0">
                <a:ln w="0">
                  <a:solidFill>
                    <a:schemeClr val="tx1"/>
                  </a:solidFill>
                </a:ln>
                <a:latin typeface="Arial Narrow" panose="020B0604020202020204" pitchFamily="34" charset="0"/>
                <a:cs typeface="Arial Narrow" panose="020B0604020202020204" pitchFamily="34" charset="0"/>
              </a:rPr>
              <a:t>C</a:t>
            </a:r>
            <a:r>
              <a:rPr lang="en-US" sz="12000" b="1" spc="-300" dirty="0">
                <a:ln w="0">
                  <a:solidFill>
                    <a:schemeClr val="tx1"/>
                  </a:solidFill>
                </a:ln>
                <a:latin typeface="Arial Narrow" panose="020B0604020202020204" pitchFamily="34" charset="0"/>
                <a:cs typeface="Arial Narrow" panose="020B0604020202020204" pitchFamily="34" charset="0"/>
              </a:rPr>
              <a:t>omplex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98586A5D-A00C-8D40-85CD-316A6DFDA9FE}"/>
              </a:ext>
            </a:extLst>
          </p:cNvPr>
          <p:cNvSpPr txBox="1"/>
          <p:nvPr/>
        </p:nvSpPr>
        <p:spPr>
          <a:xfrm>
            <a:off x="4443603" y="3767354"/>
            <a:ext cx="9073543" cy="2062103"/>
          </a:xfrm>
          <a:prstGeom prst="rect">
            <a:avLst/>
          </a:prstGeom>
          <a:noFill/>
        </p:spPr>
        <p:txBody>
          <a:bodyPr wrap="square" lIns="90000" rtlCol="0">
            <a:spAutoFit/>
          </a:bodyPr>
          <a:lstStyle/>
          <a:p>
            <a:r>
              <a:rPr lang="en-US" sz="12800" b="1" spc="-300" dirty="0">
                <a:ln w="0">
                  <a:solidFill>
                    <a:schemeClr val="tx1"/>
                  </a:solidFill>
                </a:ln>
                <a:latin typeface="Arial Narrow" panose="020B0604020202020204" pitchFamily="34" charset="0"/>
                <a:cs typeface="Arial Narrow" panose="020B0604020202020204" pitchFamily="34" charset="0"/>
              </a:rPr>
              <a:t>I</a:t>
            </a:r>
            <a:r>
              <a:rPr lang="en-US" sz="12000" b="1" spc="-300" dirty="0">
                <a:ln w="0">
                  <a:solidFill>
                    <a:schemeClr val="tx1"/>
                  </a:solidFill>
                </a:ln>
                <a:latin typeface="Arial Narrow" panose="020B0604020202020204" pitchFamily="34" charset="0"/>
                <a:cs typeface="Arial Narrow" panose="020B0604020202020204" pitchFamily="34" charset="0"/>
              </a:rPr>
              <a:t>nfrastructure</a:t>
            </a:r>
          </a:p>
        </p:txBody>
      </p:sp>
    </p:spTree>
    <p:extLst>
      <p:ext uri="{BB962C8B-B14F-4D97-AF65-F5344CB8AC3E}">
        <p14:creationId xmlns:p14="http://schemas.microsoft.com/office/powerpoint/2010/main" val="19499064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C75EA34D-8696-FD45-BFE9-4FC99E80ED80}"/>
              </a:ext>
            </a:extLst>
          </p:cNvPr>
          <p:cNvSpPr txBox="1"/>
          <p:nvPr/>
        </p:nvSpPr>
        <p:spPr>
          <a:xfrm>
            <a:off x="4771182" y="1683197"/>
            <a:ext cx="647004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Complex</a:t>
            </a:r>
          </a:p>
          <a:p>
            <a:r>
              <a:rPr lang="en-US" sz="80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Cyber</a:t>
            </a:r>
          </a:p>
          <a:p>
            <a:r>
              <a:rPr lang="en-US" sz="54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80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Infrastructure</a:t>
            </a: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C99A4059-D049-2648-AFDB-EB764CE736C6}"/>
              </a:ext>
            </a:extLst>
          </p:cNvPr>
          <p:cNvGrpSpPr/>
          <p:nvPr/>
        </p:nvGrpSpPr>
        <p:grpSpPr>
          <a:xfrm>
            <a:off x="1209375" y="1861234"/>
            <a:ext cx="3382297" cy="3501297"/>
            <a:chOff x="1483213" y="1823885"/>
            <a:chExt cx="2041621" cy="3491113"/>
          </a:xfrm>
        </p:grpSpPr>
        <p:sp>
          <p:nvSpPr>
            <p:cNvPr id="2" name="Freeform 1">
              <a:extLst>
                <a:ext uri="{FF2B5EF4-FFF2-40B4-BE49-F238E27FC236}">
                  <a16:creationId xmlns:a16="http://schemas.microsoft.com/office/drawing/2014/main" id="{ECA7977E-8965-D548-ACB1-3D122C3DC311}"/>
                </a:ext>
              </a:extLst>
            </p:cNvPr>
            <p:cNvSpPr/>
            <p:nvPr/>
          </p:nvSpPr>
          <p:spPr>
            <a:xfrm>
              <a:off x="1483213" y="1823885"/>
              <a:ext cx="744649" cy="3419602"/>
            </a:xfrm>
            <a:custGeom>
              <a:avLst/>
              <a:gdLst>
                <a:gd name="connsiteX0" fmla="*/ 0 w 672358"/>
                <a:gd name="connsiteY0" fmla="*/ 0 h 2617694"/>
                <a:gd name="connsiteX1" fmla="*/ 672353 w 672358"/>
                <a:gd name="connsiteY1" fmla="*/ 1308847 h 2617694"/>
                <a:gd name="connsiteX2" fmla="*/ 8964 w 672358"/>
                <a:gd name="connsiteY2" fmla="*/ 2617694 h 2617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72358" h="2617694">
                  <a:moveTo>
                    <a:pt x="0" y="0"/>
                  </a:moveTo>
                  <a:cubicBezTo>
                    <a:pt x="335429" y="436282"/>
                    <a:pt x="670859" y="872565"/>
                    <a:pt x="672353" y="1308847"/>
                  </a:cubicBezTo>
                  <a:cubicBezTo>
                    <a:pt x="673847" y="1745129"/>
                    <a:pt x="341405" y="2181411"/>
                    <a:pt x="8964" y="2617694"/>
                  </a:cubicBezTo>
                </a:path>
              </a:pathLst>
            </a:custGeom>
            <a:noFill/>
            <a:ln w="2317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Freeform 32">
              <a:extLst>
                <a:ext uri="{FF2B5EF4-FFF2-40B4-BE49-F238E27FC236}">
                  <a16:creationId xmlns:a16="http://schemas.microsoft.com/office/drawing/2014/main" id="{BD37EE9F-A6B3-5A43-ADD7-C42D7C6D7B8A}"/>
                </a:ext>
              </a:extLst>
            </p:cNvPr>
            <p:cNvSpPr/>
            <p:nvPr/>
          </p:nvSpPr>
          <p:spPr>
            <a:xfrm rot="10800000">
              <a:off x="2780185" y="1823885"/>
              <a:ext cx="744649" cy="3419602"/>
            </a:xfrm>
            <a:custGeom>
              <a:avLst/>
              <a:gdLst>
                <a:gd name="connsiteX0" fmla="*/ 0 w 672358"/>
                <a:gd name="connsiteY0" fmla="*/ 0 h 2617694"/>
                <a:gd name="connsiteX1" fmla="*/ 672353 w 672358"/>
                <a:gd name="connsiteY1" fmla="*/ 1308847 h 2617694"/>
                <a:gd name="connsiteX2" fmla="*/ 8964 w 672358"/>
                <a:gd name="connsiteY2" fmla="*/ 2617694 h 2617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72358" h="2617694">
                  <a:moveTo>
                    <a:pt x="0" y="0"/>
                  </a:moveTo>
                  <a:cubicBezTo>
                    <a:pt x="335429" y="436282"/>
                    <a:pt x="670859" y="872565"/>
                    <a:pt x="672353" y="1308847"/>
                  </a:cubicBezTo>
                  <a:cubicBezTo>
                    <a:pt x="673847" y="1745129"/>
                    <a:pt x="341405" y="2181411"/>
                    <a:pt x="8964" y="2617694"/>
                  </a:cubicBezTo>
                </a:path>
              </a:pathLst>
            </a:custGeom>
            <a:noFill/>
            <a:ln w="2317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3BDA2B24-7561-454F-A5FF-3A12394884AC}"/>
                </a:ext>
              </a:extLst>
            </p:cNvPr>
            <p:cNvCxnSpPr>
              <a:cxnSpLocks/>
            </p:cNvCxnSpPr>
            <p:nvPr/>
          </p:nvCxnSpPr>
          <p:spPr>
            <a:xfrm>
              <a:off x="2507226" y="2247416"/>
              <a:ext cx="0" cy="3067582"/>
            </a:xfrm>
            <a:prstGeom prst="line">
              <a:avLst/>
            </a:prstGeom>
            <a:ln w="2317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B444D07F-F5A1-4A40-B1C4-2CF321475755}"/>
              </a:ext>
            </a:extLst>
          </p:cNvPr>
          <p:cNvCxnSpPr>
            <a:cxnSpLocks/>
          </p:cNvCxnSpPr>
          <p:nvPr/>
        </p:nvCxnSpPr>
        <p:spPr>
          <a:xfrm>
            <a:off x="2905829" y="1790777"/>
            <a:ext cx="0" cy="271109"/>
          </a:xfrm>
          <a:prstGeom prst="line">
            <a:avLst/>
          </a:prstGeom>
          <a:ln w="2317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5220001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374719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C75EA34D-8696-FD45-BFE9-4FC99E80ED80}"/>
              </a:ext>
            </a:extLst>
          </p:cNvPr>
          <p:cNvSpPr txBox="1"/>
          <p:nvPr/>
        </p:nvSpPr>
        <p:spPr>
          <a:xfrm>
            <a:off x="4377769" y="742939"/>
            <a:ext cx="8301594" cy="51396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96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omplex</a:t>
            </a:r>
          </a:p>
          <a:p>
            <a:r>
              <a:rPr lang="en-US" sz="110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96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yber</a:t>
            </a:r>
            <a:endParaRPr lang="en-US" sz="6600" b="1" spc="-300" dirty="0">
              <a:ln w="0">
                <a:solidFill>
                  <a:schemeClr val="tx1"/>
                </a:solidFill>
              </a:ln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66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10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96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nfrastructure</a:t>
            </a:r>
          </a:p>
        </p:txBody>
      </p:sp>
      <p:sp>
        <p:nvSpPr>
          <p:cNvPr id="2" name="Freeform 1">
            <a:extLst>
              <a:ext uri="{FF2B5EF4-FFF2-40B4-BE49-F238E27FC236}">
                <a16:creationId xmlns:a16="http://schemas.microsoft.com/office/drawing/2014/main" id="{ECA7977E-8965-D548-ACB1-3D122C3DC311}"/>
              </a:ext>
            </a:extLst>
          </p:cNvPr>
          <p:cNvSpPr/>
          <p:nvPr/>
        </p:nvSpPr>
        <p:spPr>
          <a:xfrm>
            <a:off x="209252" y="773903"/>
            <a:ext cx="1622343" cy="5108719"/>
          </a:xfrm>
          <a:custGeom>
            <a:avLst/>
            <a:gdLst>
              <a:gd name="connsiteX0" fmla="*/ 0 w 672358"/>
              <a:gd name="connsiteY0" fmla="*/ 0 h 2617694"/>
              <a:gd name="connsiteX1" fmla="*/ 672353 w 672358"/>
              <a:gd name="connsiteY1" fmla="*/ 1308847 h 2617694"/>
              <a:gd name="connsiteX2" fmla="*/ 8964 w 672358"/>
              <a:gd name="connsiteY2" fmla="*/ 2617694 h 26176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72358" h="2617694">
                <a:moveTo>
                  <a:pt x="0" y="0"/>
                </a:moveTo>
                <a:cubicBezTo>
                  <a:pt x="335429" y="436282"/>
                  <a:pt x="670859" y="872565"/>
                  <a:pt x="672353" y="1308847"/>
                </a:cubicBezTo>
                <a:cubicBezTo>
                  <a:pt x="673847" y="1745129"/>
                  <a:pt x="341405" y="2181411"/>
                  <a:pt x="8964" y="2617694"/>
                </a:cubicBezTo>
              </a:path>
            </a:pathLst>
          </a:custGeom>
          <a:noFill/>
          <a:ln w="406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>
            <a:extLst>
              <a:ext uri="{FF2B5EF4-FFF2-40B4-BE49-F238E27FC236}">
                <a16:creationId xmlns:a16="http://schemas.microsoft.com/office/drawing/2014/main" id="{BD37EE9F-A6B3-5A43-ADD7-C42D7C6D7B8A}"/>
              </a:ext>
            </a:extLst>
          </p:cNvPr>
          <p:cNvSpPr/>
          <p:nvPr/>
        </p:nvSpPr>
        <p:spPr>
          <a:xfrm rot="10800000">
            <a:off x="3034923" y="773902"/>
            <a:ext cx="1622343" cy="5108719"/>
          </a:xfrm>
          <a:custGeom>
            <a:avLst/>
            <a:gdLst>
              <a:gd name="connsiteX0" fmla="*/ 0 w 672358"/>
              <a:gd name="connsiteY0" fmla="*/ 0 h 2617694"/>
              <a:gd name="connsiteX1" fmla="*/ 672353 w 672358"/>
              <a:gd name="connsiteY1" fmla="*/ 1308847 h 2617694"/>
              <a:gd name="connsiteX2" fmla="*/ 8964 w 672358"/>
              <a:gd name="connsiteY2" fmla="*/ 2617694 h 26176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72358" h="2617694">
                <a:moveTo>
                  <a:pt x="0" y="0"/>
                </a:moveTo>
                <a:cubicBezTo>
                  <a:pt x="335429" y="436282"/>
                  <a:pt x="670859" y="872565"/>
                  <a:pt x="672353" y="1308847"/>
                </a:cubicBezTo>
                <a:cubicBezTo>
                  <a:pt x="673847" y="1745129"/>
                  <a:pt x="341405" y="2181411"/>
                  <a:pt x="8964" y="2617694"/>
                </a:cubicBezTo>
              </a:path>
            </a:pathLst>
          </a:custGeom>
          <a:noFill/>
          <a:ln w="406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3BDA2B24-7561-454F-A5FF-3A12394884AC}"/>
              </a:ext>
            </a:extLst>
          </p:cNvPr>
          <p:cNvCxnSpPr>
            <a:cxnSpLocks/>
          </p:cNvCxnSpPr>
          <p:nvPr/>
        </p:nvCxnSpPr>
        <p:spPr>
          <a:xfrm>
            <a:off x="2433259" y="631589"/>
            <a:ext cx="0" cy="5393347"/>
          </a:xfrm>
          <a:prstGeom prst="line">
            <a:avLst/>
          </a:prstGeom>
          <a:ln w="406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10ED2F94-CEF8-1242-AB88-1D13881F797E}"/>
              </a:ext>
            </a:extLst>
          </p:cNvPr>
          <p:cNvSpPr/>
          <p:nvPr/>
        </p:nvSpPr>
        <p:spPr>
          <a:xfrm>
            <a:off x="55085" y="610769"/>
            <a:ext cx="4850967" cy="31670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F03D5AD-8C01-8445-A469-E3D27A337BAF}"/>
              </a:ext>
            </a:extLst>
          </p:cNvPr>
          <p:cNvSpPr/>
          <p:nvPr/>
        </p:nvSpPr>
        <p:spPr>
          <a:xfrm>
            <a:off x="55086" y="5746877"/>
            <a:ext cx="4850968" cy="348607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0615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1">
            <a:extLst>
              <a:ext uri="{FF2B5EF4-FFF2-40B4-BE49-F238E27FC236}">
                <a16:creationId xmlns:a16="http://schemas.microsoft.com/office/drawing/2014/main" id="{ECA7977E-8965-D548-ACB1-3D122C3DC311}"/>
              </a:ext>
            </a:extLst>
          </p:cNvPr>
          <p:cNvSpPr/>
          <p:nvPr/>
        </p:nvSpPr>
        <p:spPr>
          <a:xfrm>
            <a:off x="209252" y="773903"/>
            <a:ext cx="1622343" cy="5108719"/>
          </a:xfrm>
          <a:custGeom>
            <a:avLst/>
            <a:gdLst>
              <a:gd name="connsiteX0" fmla="*/ 0 w 672358"/>
              <a:gd name="connsiteY0" fmla="*/ 0 h 2617694"/>
              <a:gd name="connsiteX1" fmla="*/ 672353 w 672358"/>
              <a:gd name="connsiteY1" fmla="*/ 1308847 h 2617694"/>
              <a:gd name="connsiteX2" fmla="*/ 8964 w 672358"/>
              <a:gd name="connsiteY2" fmla="*/ 2617694 h 26176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72358" h="2617694">
                <a:moveTo>
                  <a:pt x="0" y="0"/>
                </a:moveTo>
                <a:cubicBezTo>
                  <a:pt x="335429" y="436282"/>
                  <a:pt x="670859" y="872565"/>
                  <a:pt x="672353" y="1308847"/>
                </a:cubicBezTo>
                <a:cubicBezTo>
                  <a:pt x="673847" y="1745129"/>
                  <a:pt x="341405" y="2181411"/>
                  <a:pt x="8964" y="2617694"/>
                </a:cubicBezTo>
              </a:path>
            </a:pathLst>
          </a:custGeom>
          <a:noFill/>
          <a:ln w="406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>
            <a:extLst>
              <a:ext uri="{FF2B5EF4-FFF2-40B4-BE49-F238E27FC236}">
                <a16:creationId xmlns:a16="http://schemas.microsoft.com/office/drawing/2014/main" id="{BD37EE9F-A6B3-5A43-ADD7-C42D7C6D7B8A}"/>
              </a:ext>
            </a:extLst>
          </p:cNvPr>
          <p:cNvSpPr/>
          <p:nvPr/>
        </p:nvSpPr>
        <p:spPr>
          <a:xfrm rot="10800000">
            <a:off x="3034923" y="773902"/>
            <a:ext cx="1622343" cy="5108719"/>
          </a:xfrm>
          <a:custGeom>
            <a:avLst/>
            <a:gdLst>
              <a:gd name="connsiteX0" fmla="*/ 0 w 672358"/>
              <a:gd name="connsiteY0" fmla="*/ 0 h 2617694"/>
              <a:gd name="connsiteX1" fmla="*/ 672353 w 672358"/>
              <a:gd name="connsiteY1" fmla="*/ 1308847 h 2617694"/>
              <a:gd name="connsiteX2" fmla="*/ 8964 w 672358"/>
              <a:gd name="connsiteY2" fmla="*/ 2617694 h 26176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72358" h="2617694">
                <a:moveTo>
                  <a:pt x="0" y="0"/>
                </a:moveTo>
                <a:cubicBezTo>
                  <a:pt x="335429" y="436282"/>
                  <a:pt x="670859" y="872565"/>
                  <a:pt x="672353" y="1308847"/>
                </a:cubicBezTo>
                <a:cubicBezTo>
                  <a:pt x="673847" y="1745129"/>
                  <a:pt x="341405" y="2181411"/>
                  <a:pt x="8964" y="2617694"/>
                </a:cubicBezTo>
              </a:path>
            </a:pathLst>
          </a:custGeom>
          <a:noFill/>
          <a:ln w="406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3BDA2B24-7561-454F-A5FF-3A12394884AC}"/>
              </a:ext>
            </a:extLst>
          </p:cNvPr>
          <p:cNvCxnSpPr>
            <a:cxnSpLocks/>
          </p:cNvCxnSpPr>
          <p:nvPr/>
        </p:nvCxnSpPr>
        <p:spPr>
          <a:xfrm>
            <a:off x="2433259" y="631589"/>
            <a:ext cx="0" cy="5393347"/>
          </a:xfrm>
          <a:prstGeom prst="line">
            <a:avLst/>
          </a:prstGeom>
          <a:ln w="406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10ED2F94-CEF8-1242-AB88-1D13881F797E}"/>
              </a:ext>
            </a:extLst>
          </p:cNvPr>
          <p:cNvSpPr/>
          <p:nvPr/>
        </p:nvSpPr>
        <p:spPr>
          <a:xfrm>
            <a:off x="55085" y="610769"/>
            <a:ext cx="4850967" cy="31670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F03D5AD-8C01-8445-A469-E3D27A337BAF}"/>
              </a:ext>
            </a:extLst>
          </p:cNvPr>
          <p:cNvSpPr/>
          <p:nvPr/>
        </p:nvSpPr>
        <p:spPr>
          <a:xfrm>
            <a:off x="55086" y="5746877"/>
            <a:ext cx="4850968" cy="348607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95121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C75EA34D-8696-FD45-BFE9-4FC99E80ED80}"/>
              </a:ext>
            </a:extLst>
          </p:cNvPr>
          <p:cNvSpPr txBox="1"/>
          <p:nvPr/>
        </p:nvSpPr>
        <p:spPr>
          <a:xfrm>
            <a:off x="4780997" y="1861234"/>
            <a:ext cx="7411003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b="1" spc="-300" dirty="0">
                <a:ln w="0">
                  <a:solidFill>
                    <a:schemeClr val="tx1"/>
                  </a:solidFill>
                </a:ln>
                <a:latin typeface="Monaco" pitchFamily="2" charset="77"/>
                <a:cs typeface="Arial" panose="020B0604020202020204" pitchFamily="34" charset="0"/>
              </a:rPr>
              <a:t>C</a:t>
            </a:r>
            <a:r>
              <a:rPr lang="en-US" sz="7200" spc="-300" dirty="0">
                <a:ln w="0">
                  <a:solidFill>
                    <a:schemeClr val="tx1"/>
                  </a:solidFill>
                </a:ln>
                <a:latin typeface="Monaco" pitchFamily="2" charset="77"/>
                <a:cs typeface="Arial" panose="020B0604020202020204" pitchFamily="34" charset="0"/>
              </a:rPr>
              <a:t>omplex</a:t>
            </a:r>
          </a:p>
          <a:p>
            <a:r>
              <a:rPr lang="en-US" sz="7200" b="1" spc="-300" dirty="0">
                <a:ln w="0">
                  <a:solidFill>
                    <a:schemeClr val="tx1"/>
                  </a:solidFill>
                </a:ln>
                <a:latin typeface="Monaco" pitchFamily="2" charset="77"/>
                <a:cs typeface="Arial" panose="020B0604020202020204" pitchFamily="34" charset="0"/>
              </a:rPr>
              <a:t>C</a:t>
            </a:r>
            <a:r>
              <a:rPr lang="en-US" sz="7200" spc="-300" dirty="0">
                <a:ln w="0">
                  <a:solidFill>
                    <a:schemeClr val="tx1"/>
                  </a:solidFill>
                </a:ln>
                <a:latin typeface="Monaco" pitchFamily="2" charset="77"/>
                <a:cs typeface="Arial" panose="020B0604020202020204" pitchFamily="34" charset="0"/>
              </a:rPr>
              <a:t>yber</a:t>
            </a:r>
          </a:p>
          <a:p>
            <a:r>
              <a:rPr lang="en-US" sz="7200" b="1" spc="-300" dirty="0">
                <a:ln w="0">
                  <a:solidFill>
                    <a:schemeClr val="tx1"/>
                  </a:solidFill>
                </a:ln>
                <a:latin typeface="Monaco" pitchFamily="2" charset="77"/>
                <a:cs typeface="Arial" panose="020B0604020202020204" pitchFamily="34" charset="0"/>
              </a:rPr>
              <a:t>I</a:t>
            </a:r>
            <a:r>
              <a:rPr lang="en-US" sz="7200" spc="-300" dirty="0">
                <a:ln w="0">
                  <a:solidFill>
                    <a:schemeClr val="tx1"/>
                  </a:solidFill>
                </a:ln>
                <a:latin typeface="Monaco" pitchFamily="2" charset="77"/>
                <a:cs typeface="Arial" panose="020B0604020202020204" pitchFamily="34" charset="0"/>
              </a:rPr>
              <a:t>nfrastructure</a:t>
            </a:r>
          </a:p>
        </p:txBody>
      </p:sp>
      <p:sp>
        <p:nvSpPr>
          <p:cNvPr id="2" name="Freeform 1">
            <a:extLst>
              <a:ext uri="{FF2B5EF4-FFF2-40B4-BE49-F238E27FC236}">
                <a16:creationId xmlns:a16="http://schemas.microsoft.com/office/drawing/2014/main" id="{ECA7977E-8965-D548-ACB1-3D122C3DC311}"/>
              </a:ext>
            </a:extLst>
          </p:cNvPr>
          <p:cNvSpPr/>
          <p:nvPr/>
        </p:nvSpPr>
        <p:spPr>
          <a:xfrm>
            <a:off x="1209376" y="1861234"/>
            <a:ext cx="1233648" cy="3429578"/>
          </a:xfrm>
          <a:custGeom>
            <a:avLst/>
            <a:gdLst>
              <a:gd name="connsiteX0" fmla="*/ 0 w 672358"/>
              <a:gd name="connsiteY0" fmla="*/ 0 h 2617694"/>
              <a:gd name="connsiteX1" fmla="*/ 672353 w 672358"/>
              <a:gd name="connsiteY1" fmla="*/ 1308847 h 2617694"/>
              <a:gd name="connsiteX2" fmla="*/ 8964 w 672358"/>
              <a:gd name="connsiteY2" fmla="*/ 2617694 h 2617694"/>
              <a:gd name="connsiteX0" fmla="*/ 0 w 672358"/>
              <a:gd name="connsiteY0" fmla="*/ 0 h 2617694"/>
              <a:gd name="connsiteX1" fmla="*/ 672353 w 672358"/>
              <a:gd name="connsiteY1" fmla="*/ 1308847 h 2617694"/>
              <a:gd name="connsiteX2" fmla="*/ 8964 w 672358"/>
              <a:gd name="connsiteY2" fmla="*/ 2617694 h 2617694"/>
              <a:gd name="connsiteX0" fmla="*/ 0 w 672363"/>
              <a:gd name="connsiteY0" fmla="*/ 0 h 2617694"/>
              <a:gd name="connsiteX1" fmla="*/ 672353 w 672363"/>
              <a:gd name="connsiteY1" fmla="*/ 1308847 h 2617694"/>
              <a:gd name="connsiteX2" fmla="*/ 8964 w 672363"/>
              <a:gd name="connsiteY2" fmla="*/ 2617694 h 26176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72363" h="2617694">
                <a:moveTo>
                  <a:pt x="0" y="0"/>
                </a:moveTo>
                <a:cubicBezTo>
                  <a:pt x="598611" y="373547"/>
                  <a:pt x="670859" y="872565"/>
                  <a:pt x="672353" y="1308847"/>
                </a:cubicBezTo>
                <a:cubicBezTo>
                  <a:pt x="673847" y="1745129"/>
                  <a:pt x="509394" y="2228463"/>
                  <a:pt x="8964" y="2617694"/>
                </a:cubicBezTo>
              </a:path>
            </a:pathLst>
          </a:custGeom>
          <a:noFill/>
          <a:ln w="269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>
            <a:extLst>
              <a:ext uri="{FF2B5EF4-FFF2-40B4-BE49-F238E27FC236}">
                <a16:creationId xmlns:a16="http://schemas.microsoft.com/office/drawing/2014/main" id="{BD37EE9F-A6B3-5A43-ADD7-C42D7C6D7B8A}"/>
              </a:ext>
            </a:extLst>
          </p:cNvPr>
          <p:cNvSpPr/>
          <p:nvPr/>
        </p:nvSpPr>
        <p:spPr>
          <a:xfrm rot="10800000">
            <a:off x="3358033" y="1861234"/>
            <a:ext cx="1233639" cy="3429578"/>
          </a:xfrm>
          <a:custGeom>
            <a:avLst/>
            <a:gdLst>
              <a:gd name="connsiteX0" fmla="*/ 0 w 672358"/>
              <a:gd name="connsiteY0" fmla="*/ 0 h 2617694"/>
              <a:gd name="connsiteX1" fmla="*/ 672353 w 672358"/>
              <a:gd name="connsiteY1" fmla="*/ 1308847 h 2617694"/>
              <a:gd name="connsiteX2" fmla="*/ 8964 w 672358"/>
              <a:gd name="connsiteY2" fmla="*/ 2617694 h 26176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72358" h="2617694">
                <a:moveTo>
                  <a:pt x="0" y="0"/>
                </a:moveTo>
                <a:cubicBezTo>
                  <a:pt x="335429" y="436282"/>
                  <a:pt x="670859" y="872565"/>
                  <a:pt x="672353" y="1308847"/>
                </a:cubicBezTo>
                <a:cubicBezTo>
                  <a:pt x="673847" y="1745129"/>
                  <a:pt x="341405" y="2181411"/>
                  <a:pt x="8964" y="2617694"/>
                </a:cubicBezTo>
              </a:path>
            </a:pathLst>
          </a:custGeom>
          <a:noFill/>
          <a:ln w="269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3BDA2B24-7561-454F-A5FF-3A12394884AC}"/>
              </a:ext>
            </a:extLst>
          </p:cNvPr>
          <p:cNvCxnSpPr>
            <a:cxnSpLocks/>
          </p:cNvCxnSpPr>
          <p:nvPr/>
        </p:nvCxnSpPr>
        <p:spPr>
          <a:xfrm>
            <a:off x="2905829" y="1726059"/>
            <a:ext cx="0" cy="3688422"/>
          </a:xfrm>
          <a:prstGeom prst="line">
            <a:avLst/>
          </a:prstGeom>
          <a:ln w="269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552412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>
            <a:extLst>
              <a:ext uri="{FF2B5EF4-FFF2-40B4-BE49-F238E27FC236}">
                <a16:creationId xmlns:a16="http://schemas.microsoft.com/office/drawing/2014/main" id="{5AF4210B-4B8F-CA44-A133-12FAA9E6C9D0}"/>
              </a:ext>
            </a:extLst>
          </p:cNvPr>
          <p:cNvGrpSpPr/>
          <p:nvPr/>
        </p:nvGrpSpPr>
        <p:grpSpPr>
          <a:xfrm>
            <a:off x="293794" y="693213"/>
            <a:ext cx="11604412" cy="5471573"/>
            <a:chOff x="1301735" y="1639800"/>
            <a:chExt cx="10216926" cy="3887819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C75EA34D-8696-FD45-BFE9-4FC99E80ED80}"/>
                </a:ext>
              </a:extLst>
            </p:cNvPr>
            <p:cNvSpPr txBox="1"/>
            <p:nvPr/>
          </p:nvSpPr>
          <p:spPr>
            <a:xfrm>
              <a:off x="4684032" y="1639800"/>
              <a:ext cx="6834629" cy="367603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500" b="1" spc="-300" dirty="0">
                  <a:ln w="0">
                    <a:solidFill>
                      <a:schemeClr val="tx1"/>
                    </a:solidFill>
                  </a:ln>
                  <a:latin typeface="Arial" panose="020B0604020202020204" pitchFamily="34" charset="0"/>
                  <a:cs typeface="Arial" panose="020B0604020202020204" pitchFamily="34" charset="0"/>
                </a:rPr>
                <a:t>C</a:t>
              </a:r>
              <a:r>
                <a:rPr lang="en-US" sz="9600" b="1" spc="-300" dirty="0">
                  <a:ln w="0">
                    <a:solidFill>
                      <a:schemeClr val="tx1"/>
                    </a:solidFill>
                  </a:ln>
                  <a:latin typeface="Arial" panose="020B0604020202020204" pitchFamily="34" charset="0"/>
                  <a:cs typeface="Arial" panose="020B0604020202020204" pitchFamily="34" charset="0"/>
                </a:rPr>
                <a:t>omplex</a:t>
              </a:r>
            </a:p>
            <a:p>
              <a:r>
                <a:rPr lang="en-US" sz="11500" b="1" spc="-300" dirty="0">
                  <a:ln w="0">
                    <a:solidFill>
                      <a:schemeClr val="tx1"/>
                    </a:solidFill>
                  </a:ln>
                  <a:latin typeface="Arial" panose="020B0604020202020204" pitchFamily="34" charset="0"/>
                  <a:cs typeface="Arial" panose="020B0604020202020204" pitchFamily="34" charset="0"/>
                </a:rPr>
                <a:t>C</a:t>
              </a:r>
              <a:r>
                <a:rPr lang="en-US" sz="9600" b="1" spc="-300" dirty="0">
                  <a:ln w="0">
                    <a:solidFill>
                      <a:schemeClr val="tx1"/>
                    </a:solidFill>
                  </a:ln>
                  <a:latin typeface="Arial" panose="020B0604020202020204" pitchFamily="34" charset="0"/>
                  <a:cs typeface="Arial" panose="020B0604020202020204" pitchFamily="34" charset="0"/>
                </a:rPr>
                <a:t>yber</a:t>
              </a:r>
            </a:p>
            <a:p>
              <a:r>
                <a:rPr lang="en-US" sz="6600" b="1" spc="-300" dirty="0">
                  <a:ln w="0">
                    <a:solidFill>
                      <a:schemeClr val="tx1"/>
                    </a:solidFill>
                  </a:ln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en-US" sz="11500" b="1" spc="-300" dirty="0">
                  <a:ln w="0">
                    <a:solidFill>
                      <a:schemeClr val="tx1"/>
                    </a:solidFill>
                  </a:ln>
                  <a:latin typeface="Arial" panose="020B0604020202020204" pitchFamily="34" charset="0"/>
                  <a:cs typeface="Arial" panose="020B0604020202020204" pitchFamily="34" charset="0"/>
                </a:rPr>
                <a:t>I</a:t>
              </a:r>
              <a:r>
                <a:rPr lang="en-US" sz="9600" b="1" spc="-300" dirty="0">
                  <a:ln w="0">
                    <a:solidFill>
                      <a:schemeClr val="tx1"/>
                    </a:solidFill>
                  </a:ln>
                  <a:latin typeface="Arial" panose="020B0604020202020204" pitchFamily="34" charset="0"/>
                  <a:cs typeface="Arial" panose="020B0604020202020204" pitchFamily="34" charset="0"/>
                </a:rPr>
                <a:t>nfrastructure</a:t>
              </a:r>
            </a:p>
          </p:txBody>
        </p: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C99A4059-D049-2648-AFDB-EB764CE736C6}"/>
                </a:ext>
              </a:extLst>
            </p:cNvPr>
            <p:cNvGrpSpPr/>
            <p:nvPr/>
          </p:nvGrpSpPr>
          <p:grpSpPr>
            <a:xfrm>
              <a:off x="1301735" y="1639800"/>
              <a:ext cx="3382297" cy="3887819"/>
              <a:chOff x="1483213" y="1736289"/>
              <a:chExt cx="2041621" cy="3610122"/>
            </a:xfrm>
          </p:grpSpPr>
          <p:sp>
            <p:nvSpPr>
              <p:cNvPr id="2" name="Freeform 1">
                <a:extLst>
                  <a:ext uri="{FF2B5EF4-FFF2-40B4-BE49-F238E27FC236}">
                    <a16:creationId xmlns:a16="http://schemas.microsoft.com/office/drawing/2014/main" id="{ECA7977E-8965-D548-ACB1-3D122C3DC311}"/>
                  </a:ext>
                </a:extLst>
              </p:cNvPr>
              <p:cNvSpPr/>
              <p:nvPr/>
            </p:nvSpPr>
            <p:spPr>
              <a:xfrm>
                <a:off x="1483213" y="1823885"/>
                <a:ext cx="744649" cy="3419602"/>
              </a:xfrm>
              <a:custGeom>
                <a:avLst/>
                <a:gdLst>
                  <a:gd name="connsiteX0" fmla="*/ 0 w 672358"/>
                  <a:gd name="connsiteY0" fmla="*/ 0 h 2617694"/>
                  <a:gd name="connsiteX1" fmla="*/ 672353 w 672358"/>
                  <a:gd name="connsiteY1" fmla="*/ 1308847 h 2617694"/>
                  <a:gd name="connsiteX2" fmla="*/ 8964 w 672358"/>
                  <a:gd name="connsiteY2" fmla="*/ 2617694 h 2617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672358" h="2617694">
                    <a:moveTo>
                      <a:pt x="0" y="0"/>
                    </a:moveTo>
                    <a:cubicBezTo>
                      <a:pt x="335429" y="436282"/>
                      <a:pt x="670859" y="872565"/>
                      <a:pt x="672353" y="1308847"/>
                    </a:cubicBezTo>
                    <a:cubicBezTo>
                      <a:pt x="673847" y="1745129"/>
                      <a:pt x="341405" y="2181411"/>
                      <a:pt x="8964" y="2617694"/>
                    </a:cubicBezTo>
                  </a:path>
                </a:pathLst>
              </a:custGeom>
              <a:noFill/>
              <a:ln w="2317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3" name="Freeform 32">
                <a:extLst>
                  <a:ext uri="{FF2B5EF4-FFF2-40B4-BE49-F238E27FC236}">
                    <a16:creationId xmlns:a16="http://schemas.microsoft.com/office/drawing/2014/main" id="{BD37EE9F-A6B3-5A43-ADD7-C42D7C6D7B8A}"/>
                  </a:ext>
                </a:extLst>
              </p:cNvPr>
              <p:cNvSpPr/>
              <p:nvPr/>
            </p:nvSpPr>
            <p:spPr>
              <a:xfrm rot="10800000">
                <a:off x="2780185" y="1823885"/>
                <a:ext cx="744649" cy="3419602"/>
              </a:xfrm>
              <a:custGeom>
                <a:avLst/>
                <a:gdLst>
                  <a:gd name="connsiteX0" fmla="*/ 0 w 672358"/>
                  <a:gd name="connsiteY0" fmla="*/ 0 h 2617694"/>
                  <a:gd name="connsiteX1" fmla="*/ 672353 w 672358"/>
                  <a:gd name="connsiteY1" fmla="*/ 1308847 h 2617694"/>
                  <a:gd name="connsiteX2" fmla="*/ 8964 w 672358"/>
                  <a:gd name="connsiteY2" fmla="*/ 2617694 h 2617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672358" h="2617694">
                    <a:moveTo>
                      <a:pt x="0" y="0"/>
                    </a:moveTo>
                    <a:cubicBezTo>
                      <a:pt x="335429" y="436282"/>
                      <a:pt x="670859" y="872565"/>
                      <a:pt x="672353" y="1308847"/>
                    </a:cubicBezTo>
                    <a:cubicBezTo>
                      <a:pt x="673847" y="1745129"/>
                      <a:pt x="341405" y="2181411"/>
                      <a:pt x="8964" y="2617694"/>
                    </a:cubicBezTo>
                  </a:path>
                </a:pathLst>
              </a:custGeom>
              <a:noFill/>
              <a:ln w="2317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8" name="Straight Connector 27">
                <a:extLst>
                  <a:ext uri="{FF2B5EF4-FFF2-40B4-BE49-F238E27FC236}">
                    <a16:creationId xmlns:a16="http://schemas.microsoft.com/office/drawing/2014/main" id="{3BDA2B24-7561-454F-A5FF-3A12394884A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507226" y="1736289"/>
                <a:ext cx="0" cy="3610122"/>
              </a:xfrm>
              <a:prstGeom prst="line">
                <a:avLst/>
              </a:prstGeom>
              <a:ln w="2317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19221375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A3F494-A08E-4640-A7B9-05ABE82975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C06DE9-41BD-A047-A435-530BE25784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0701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C75EA34D-8696-FD45-BFE9-4FC99E80ED80}"/>
              </a:ext>
            </a:extLst>
          </p:cNvPr>
          <p:cNvSpPr txBox="1"/>
          <p:nvPr/>
        </p:nvSpPr>
        <p:spPr>
          <a:xfrm>
            <a:off x="4629478" y="1555377"/>
            <a:ext cx="6316153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b="1" spc="-300" dirty="0">
                <a:latin typeface="Arial" panose="020B0604020202020204" pitchFamily="34" charset="0"/>
                <a:cs typeface="Arial" panose="020B0604020202020204" pitchFamily="34" charset="0"/>
              </a:rPr>
              <a:t>Complex</a:t>
            </a:r>
          </a:p>
          <a:p>
            <a:r>
              <a:rPr lang="en-US" sz="8000" b="1" spc="-300" dirty="0">
                <a:latin typeface="Arial" panose="020B0604020202020204" pitchFamily="34" charset="0"/>
                <a:cs typeface="Arial" panose="020B0604020202020204" pitchFamily="34" charset="0"/>
              </a:rPr>
              <a:t>Cyber</a:t>
            </a:r>
          </a:p>
          <a:p>
            <a:r>
              <a:rPr lang="en-US" sz="8000" b="1" spc="-300" dirty="0">
                <a:latin typeface="Arial" panose="020B0604020202020204" pitchFamily="34" charset="0"/>
                <a:cs typeface="Arial" panose="020B0604020202020204" pitchFamily="34" charset="0"/>
              </a:rPr>
              <a:t>Infrastructure</a:t>
            </a: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DBB0055F-29F1-D845-90C6-A872AD6C6C15}"/>
              </a:ext>
            </a:extLst>
          </p:cNvPr>
          <p:cNvSpPr/>
          <p:nvPr/>
        </p:nvSpPr>
        <p:spPr>
          <a:xfrm>
            <a:off x="1443332" y="1553442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36D5DF0B-8B3F-C443-9B3B-19E1E17A7E90}"/>
              </a:ext>
            </a:extLst>
          </p:cNvPr>
          <p:cNvSpPr/>
          <p:nvPr/>
        </p:nvSpPr>
        <p:spPr>
          <a:xfrm>
            <a:off x="4010173" y="1553442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42B71A4F-2A23-894D-9DC7-0F3586EAC6A9}"/>
              </a:ext>
            </a:extLst>
          </p:cNvPr>
          <p:cNvSpPr/>
          <p:nvPr/>
        </p:nvSpPr>
        <p:spPr>
          <a:xfrm>
            <a:off x="1748132" y="2007280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7A325BCC-9AB0-634B-90B9-08F2C9410EDB}"/>
              </a:ext>
            </a:extLst>
          </p:cNvPr>
          <p:cNvSpPr/>
          <p:nvPr/>
        </p:nvSpPr>
        <p:spPr>
          <a:xfrm>
            <a:off x="1739168" y="4730308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63F9F5CF-43C8-E54B-A2E0-993CE2EB2C3F}"/>
              </a:ext>
            </a:extLst>
          </p:cNvPr>
          <p:cNvSpPr/>
          <p:nvPr/>
        </p:nvSpPr>
        <p:spPr>
          <a:xfrm>
            <a:off x="1961303" y="4276470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4B47F6AE-7200-6240-9497-C93E47AAEE00}"/>
              </a:ext>
            </a:extLst>
          </p:cNvPr>
          <p:cNvSpPr/>
          <p:nvPr/>
        </p:nvSpPr>
        <p:spPr>
          <a:xfrm>
            <a:off x="2095774" y="3822632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0100ED32-2864-764A-B832-0C5C0DE7AB9C}"/>
              </a:ext>
            </a:extLst>
          </p:cNvPr>
          <p:cNvSpPr/>
          <p:nvPr/>
        </p:nvSpPr>
        <p:spPr>
          <a:xfrm>
            <a:off x="2142579" y="3368794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8B29C2F4-00D2-224A-8E5F-9B8521E18533}"/>
              </a:ext>
            </a:extLst>
          </p:cNvPr>
          <p:cNvSpPr/>
          <p:nvPr/>
        </p:nvSpPr>
        <p:spPr>
          <a:xfrm>
            <a:off x="2088791" y="2914956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D7E366B5-C0C6-E746-8DDF-CF052AA47E04}"/>
              </a:ext>
            </a:extLst>
          </p:cNvPr>
          <p:cNvSpPr/>
          <p:nvPr/>
        </p:nvSpPr>
        <p:spPr>
          <a:xfrm>
            <a:off x="1931909" y="2461118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D656358D-6E93-754B-AAA9-73A6BEF71FEC}"/>
              </a:ext>
            </a:extLst>
          </p:cNvPr>
          <p:cNvSpPr/>
          <p:nvPr/>
        </p:nvSpPr>
        <p:spPr>
          <a:xfrm>
            <a:off x="3737752" y="2007280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91016377-E354-0244-8EB0-AC1F302738D1}"/>
              </a:ext>
            </a:extLst>
          </p:cNvPr>
          <p:cNvSpPr/>
          <p:nvPr/>
        </p:nvSpPr>
        <p:spPr>
          <a:xfrm>
            <a:off x="3562940" y="2461118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F56D006A-7814-2B44-B156-834C0EB3CAA3}"/>
              </a:ext>
            </a:extLst>
          </p:cNvPr>
          <p:cNvSpPr/>
          <p:nvPr/>
        </p:nvSpPr>
        <p:spPr>
          <a:xfrm>
            <a:off x="3424502" y="2914956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6931990A-0390-3847-9E55-EECFB033EBC8}"/>
              </a:ext>
            </a:extLst>
          </p:cNvPr>
          <p:cNvSpPr/>
          <p:nvPr/>
        </p:nvSpPr>
        <p:spPr>
          <a:xfrm>
            <a:off x="3354767" y="3368794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49B6475D-577E-0841-9681-A660C1425DEA}"/>
              </a:ext>
            </a:extLst>
          </p:cNvPr>
          <p:cNvSpPr/>
          <p:nvPr/>
        </p:nvSpPr>
        <p:spPr>
          <a:xfrm>
            <a:off x="3417523" y="3822632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E992FD0A-F03B-DF41-B460-7C550EE25777}"/>
              </a:ext>
            </a:extLst>
          </p:cNvPr>
          <p:cNvSpPr/>
          <p:nvPr/>
        </p:nvSpPr>
        <p:spPr>
          <a:xfrm>
            <a:off x="2725519" y="5184147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C52855EE-E62B-C643-9F09-F589BBC6962A}"/>
              </a:ext>
            </a:extLst>
          </p:cNvPr>
          <p:cNvSpPr/>
          <p:nvPr/>
        </p:nvSpPr>
        <p:spPr>
          <a:xfrm>
            <a:off x="2725519" y="4730308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1B540EB-7394-2748-A310-FDE6845709EA}"/>
              </a:ext>
            </a:extLst>
          </p:cNvPr>
          <p:cNvSpPr/>
          <p:nvPr/>
        </p:nvSpPr>
        <p:spPr>
          <a:xfrm>
            <a:off x="2725519" y="4276470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073E408D-005A-0844-B635-846DF9A1E685}"/>
              </a:ext>
            </a:extLst>
          </p:cNvPr>
          <p:cNvSpPr/>
          <p:nvPr/>
        </p:nvSpPr>
        <p:spPr>
          <a:xfrm>
            <a:off x="2725519" y="3822632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C6F8F5D5-825C-A042-BB07-4B6926CFAE4A}"/>
              </a:ext>
            </a:extLst>
          </p:cNvPr>
          <p:cNvSpPr/>
          <p:nvPr/>
        </p:nvSpPr>
        <p:spPr>
          <a:xfrm>
            <a:off x="2725519" y="3368794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F567BF92-9602-CE4B-AD93-DE62D12F7597}"/>
              </a:ext>
            </a:extLst>
          </p:cNvPr>
          <p:cNvSpPr/>
          <p:nvPr/>
        </p:nvSpPr>
        <p:spPr>
          <a:xfrm>
            <a:off x="2725519" y="2914956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FFA44701-C869-5C40-B926-FD9D8D4C67F2}"/>
              </a:ext>
            </a:extLst>
          </p:cNvPr>
          <p:cNvSpPr/>
          <p:nvPr/>
        </p:nvSpPr>
        <p:spPr>
          <a:xfrm>
            <a:off x="3553482" y="4276470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8E42D59D-D692-4A41-8BB3-400B98307418}"/>
              </a:ext>
            </a:extLst>
          </p:cNvPr>
          <p:cNvSpPr/>
          <p:nvPr/>
        </p:nvSpPr>
        <p:spPr>
          <a:xfrm>
            <a:off x="3756197" y="4730308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4DF591D6-8157-EA4C-9FA1-3C68E24A1531}"/>
              </a:ext>
            </a:extLst>
          </p:cNvPr>
          <p:cNvSpPr/>
          <p:nvPr/>
        </p:nvSpPr>
        <p:spPr>
          <a:xfrm>
            <a:off x="4016633" y="5184147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65D1AC52-F6DC-BB48-813E-399D1C7FBC9F}"/>
              </a:ext>
            </a:extLst>
          </p:cNvPr>
          <p:cNvSpPr/>
          <p:nvPr/>
        </p:nvSpPr>
        <p:spPr>
          <a:xfrm>
            <a:off x="1443332" y="5184147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A793E3F6-3223-A740-86E5-F7CE941168BA}"/>
              </a:ext>
            </a:extLst>
          </p:cNvPr>
          <p:cNvSpPr/>
          <p:nvPr/>
        </p:nvSpPr>
        <p:spPr>
          <a:xfrm>
            <a:off x="2725519" y="1553442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4BDEF16C-70F0-7D40-AC55-5D1209F85348}"/>
              </a:ext>
            </a:extLst>
          </p:cNvPr>
          <p:cNvSpPr/>
          <p:nvPr/>
        </p:nvSpPr>
        <p:spPr>
          <a:xfrm>
            <a:off x="2725519" y="2461118"/>
            <a:ext cx="313764" cy="313764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4593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C75EA34D-8696-FD45-BFE9-4FC99E80ED80}"/>
              </a:ext>
            </a:extLst>
          </p:cNvPr>
          <p:cNvSpPr txBox="1"/>
          <p:nvPr/>
        </p:nvSpPr>
        <p:spPr>
          <a:xfrm>
            <a:off x="3778127" y="1634036"/>
            <a:ext cx="6316153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b="1" spc="-300" dirty="0">
                <a:latin typeface="Arial" panose="020B0604020202020204" pitchFamily="34" charset="0"/>
                <a:cs typeface="Arial" panose="020B0604020202020204" pitchFamily="34" charset="0"/>
              </a:rPr>
              <a:t>Complex</a:t>
            </a:r>
          </a:p>
          <a:p>
            <a:r>
              <a:rPr lang="en-US" sz="8000" b="1" spc="-300" dirty="0">
                <a:latin typeface="Arial" panose="020B0604020202020204" pitchFamily="34" charset="0"/>
                <a:cs typeface="Arial" panose="020B0604020202020204" pitchFamily="34" charset="0"/>
              </a:rPr>
              <a:t>Cyber</a:t>
            </a:r>
          </a:p>
          <a:p>
            <a:r>
              <a:rPr lang="en-US" sz="8000" b="1" spc="-300" dirty="0">
                <a:latin typeface="Arial" panose="020B0604020202020204" pitchFamily="34" charset="0"/>
                <a:cs typeface="Arial" panose="020B0604020202020204" pitchFamily="34" charset="0"/>
              </a:rPr>
              <a:t>Infrastructure</a:t>
            </a: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C99A4059-D049-2648-AFDB-EB764CE736C6}"/>
              </a:ext>
            </a:extLst>
          </p:cNvPr>
          <p:cNvGrpSpPr/>
          <p:nvPr/>
        </p:nvGrpSpPr>
        <p:grpSpPr>
          <a:xfrm>
            <a:off x="629264" y="1730477"/>
            <a:ext cx="2875906" cy="3600605"/>
            <a:chOff x="1483213" y="1753708"/>
            <a:chExt cx="2041621" cy="3567719"/>
          </a:xfrm>
        </p:grpSpPr>
        <p:sp>
          <p:nvSpPr>
            <p:cNvPr id="2" name="Freeform 1">
              <a:extLst>
                <a:ext uri="{FF2B5EF4-FFF2-40B4-BE49-F238E27FC236}">
                  <a16:creationId xmlns:a16="http://schemas.microsoft.com/office/drawing/2014/main" id="{ECA7977E-8965-D548-ACB1-3D122C3DC311}"/>
                </a:ext>
              </a:extLst>
            </p:cNvPr>
            <p:cNvSpPr/>
            <p:nvPr/>
          </p:nvSpPr>
          <p:spPr>
            <a:xfrm>
              <a:off x="1483213" y="1823885"/>
              <a:ext cx="744649" cy="3419602"/>
            </a:xfrm>
            <a:custGeom>
              <a:avLst/>
              <a:gdLst>
                <a:gd name="connsiteX0" fmla="*/ 0 w 672358"/>
                <a:gd name="connsiteY0" fmla="*/ 0 h 2617694"/>
                <a:gd name="connsiteX1" fmla="*/ 672353 w 672358"/>
                <a:gd name="connsiteY1" fmla="*/ 1308847 h 2617694"/>
                <a:gd name="connsiteX2" fmla="*/ 8964 w 672358"/>
                <a:gd name="connsiteY2" fmla="*/ 2617694 h 2617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72358" h="2617694">
                  <a:moveTo>
                    <a:pt x="0" y="0"/>
                  </a:moveTo>
                  <a:cubicBezTo>
                    <a:pt x="335429" y="436282"/>
                    <a:pt x="670859" y="872565"/>
                    <a:pt x="672353" y="1308847"/>
                  </a:cubicBezTo>
                  <a:cubicBezTo>
                    <a:pt x="673847" y="1745129"/>
                    <a:pt x="341405" y="2181411"/>
                    <a:pt x="8964" y="2617694"/>
                  </a:cubicBezTo>
                </a:path>
              </a:pathLst>
            </a:custGeom>
            <a:noFill/>
            <a:ln w="1905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Freeform 32">
              <a:extLst>
                <a:ext uri="{FF2B5EF4-FFF2-40B4-BE49-F238E27FC236}">
                  <a16:creationId xmlns:a16="http://schemas.microsoft.com/office/drawing/2014/main" id="{BD37EE9F-A6B3-5A43-ADD7-C42D7C6D7B8A}"/>
                </a:ext>
              </a:extLst>
            </p:cNvPr>
            <p:cNvSpPr/>
            <p:nvPr/>
          </p:nvSpPr>
          <p:spPr>
            <a:xfrm rot="10800000">
              <a:off x="2780185" y="1823885"/>
              <a:ext cx="744649" cy="3419602"/>
            </a:xfrm>
            <a:custGeom>
              <a:avLst/>
              <a:gdLst>
                <a:gd name="connsiteX0" fmla="*/ 0 w 672358"/>
                <a:gd name="connsiteY0" fmla="*/ 0 h 2617694"/>
                <a:gd name="connsiteX1" fmla="*/ 672353 w 672358"/>
                <a:gd name="connsiteY1" fmla="*/ 1308847 h 2617694"/>
                <a:gd name="connsiteX2" fmla="*/ 8964 w 672358"/>
                <a:gd name="connsiteY2" fmla="*/ 2617694 h 2617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72358" h="2617694">
                  <a:moveTo>
                    <a:pt x="0" y="0"/>
                  </a:moveTo>
                  <a:cubicBezTo>
                    <a:pt x="335429" y="436282"/>
                    <a:pt x="670859" y="872565"/>
                    <a:pt x="672353" y="1308847"/>
                  </a:cubicBezTo>
                  <a:cubicBezTo>
                    <a:pt x="673847" y="1745129"/>
                    <a:pt x="341405" y="2181411"/>
                    <a:pt x="8964" y="2617694"/>
                  </a:cubicBezTo>
                </a:path>
              </a:pathLst>
            </a:custGeom>
            <a:noFill/>
            <a:ln w="1905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3BDA2B24-7561-454F-A5FF-3A12394884AC}"/>
                </a:ext>
              </a:extLst>
            </p:cNvPr>
            <p:cNvCxnSpPr>
              <a:cxnSpLocks/>
            </p:cNvCxnSpPr>
            <p:nvPr/>
          </p:nvCxnSpPr>
          <p:spPr>
            <a:xfrm>
              <a:off x="2507226" y="2222413"/>
              <a:ext cx="0" cy="3099014"/>
            </a:xfrm>
            <a:prstGeom prst="line">
              <a:avLst/>
            </a:prstGeom>
            <a:ln w="1936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9A52F59E-1066-554C-A6EF-ED09168A86F8}"/>
                </a:ext>
              </a:extLst>
            </p:cNvPr>
            <p:cNvCxnSpPr>
              <a:cxnSpLocks/>
            </p:cNvCxnSpPr>
            <p:nvPr/>
          </p:nvCxnSpPr>
          <p:spPr>
            <a:xfrm>
              <a:off x="2507226" y="1753708"/>
              <a:ext cx="0" cy="209276"/>
            </a:xfrm>
            <a:prstGeom prst="line">
              <a:avLst/>
            </a:prstGeom>
            <a:ln w="1905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6280800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C75EA34D-8696-FD45-BFE9-4FC99E80ED80}"/>
              </a:ext>
            </a:extLst>
          </p:cNvPr>
          <p:cNvSpPr txBox="1"/>
          <p:nvPr/>
        </p:nvSpPr>
        <p:spPr>
          <a:xfrm>
            <a:off x="4771182" y="1683197"/>
            <a:ext cx="6470041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Complex</a:t>
            </a:r>
          </a:p>
          <a:p>
            <a:r>
              <a:rPr lang="en-US" sz="80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Cyber</a:t>
            </a:r>
          </a:p>
          <a:p>
            <a:r>
              <a:rPr lang="en-US" sz="54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8000" b="1" spc="-300" dirty="0">
                <a:ln w="0">
                  <a:solidFill>
                    <a:schemeClr val="tx1"/>
                  </a:solidFill>
                </a:ln>
                <a:latin typeface="Arial" panose="020B0604020202020204" pitchFamily="34" charset="0"/>
                <a:cs typeface="Arial" panose="020B0604020202020204" pitchFamily="34" charset="0"/>
              </a:rPr>
              <a:t>Infrastructure</a:t>
            </a: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C99A4059-D049-2648-AFDB-EB764CE736C6}"/>
              </a:ext>
            </a:extLst>
          </p:cNvPr>
          <p:cNvGrpSpPr/>
          <p:nvPr/>
        </p:nvGrpSpPr>
        <p:grpSpPr>
          <a:xfrm>
            <a:off x="1209375" y="1861234"/>
            <a:ext cx="3382297" cy="3429578"/>
            <a:chOff x="1483213" y="1823885"/>
            <a:chExt cx="2041621" cy="3419602"/>
          </a:xfrm>
        </p:grpSpPr>
        <p:sp>
          <p:nvSpPr>
            <p:cNvPr id="2" name="Freeform 1">
              <a:extLst>
                <a:ext uri="{FF2B5EF4-FFF2-40B4-BE49-F238E27FC236}">
                  <a16:creationId xmlns:a16="http://schemas.microsoft.com/office/drawing/2014/main" id="{ECA7977E-8965-D548-ACB1-3D122C3DC311}"/>
                </a:ext>
              </a:extLst>
            </p:cNvPr>
            <p:cNvSpPr/>
            <p:nvPr/>
          </p:nvSpPr>
          <p:spPr>
            <a:xfrm>
              <a:off x="1483213" y="1823885"/>
              <a:ext cx="744649" cy="3419602"/>
            </a:xfrm>
            <a:custGeom>
              <a:avLst/>
              <a:gdLst>
                <a:gd name="connsiteX0" fmla="*/ 0 w 672358"/>
                <a:gd name="connsiteY0" fmla="*/ 0 h 2617694"/>
                <a:gd name="connsiteX1" fmla="*/ 672353 w 672358"/>
                <a:gd name="connsiteY1" fmla="*/ 1308847 h 2617694"/>
                <a:gd name="connsiteX2" fmla="*/ 8964 w 672358"/>
                <a:gd name="connsiteY2" fmla="*/ 2617694 h 2617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72358" h="2617694">
                  <a:moveTo>
                    <a:pt x="0" y="0"/>
                  </a:moveTo>
                  <a:cubicBezTo>
                    <a:pt x="335429" y="436282"/>
                    <a:pt x="670859" y="872565"/>
                    <a:pt x="672353" y="1308847"/>
                  </a:cubicBezTo>
                  <a:cubicBezTo>
                    <a:pt x="673847" y="1745129"/>
                    <a:pt x="341405" y="2181411"/>
                    <a:pt x="8964" y="2617694"/>
                  </a:cubicBezTo>
                </a:path>
              </a:pathLst>
            </a:custGeom>
            <a:noFill/>
            <a:ln w="2317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Freeform 32">
              <a:extLst>
                <a:ext uri="{FF2B5EF4-FFF2-40B4-BE49-F238E27FC236}">
                  <a16:creationId xmlns:a16="http://schemas.microsoft.com/office/drawing/2014/main" id="{BD37EE9F-A6B3-5A43-ADD7-C42D7C6D7B8A}"/>
                </a:ext>
              </a:extLst>
            </p:cNvPr>
            <p:cNvSpPr/>
            <p:nvPr/>
          </p:nvSpPr>
          <p:spPr>
            <a:xfrm rot="10800000">
              <a:off x="2780185" y="1823885"/>
              <a:ext cx="744649" cy="3419602"/>
            </a:xfrm>
            <a:custGeom>
              <a:avLst/>
              <a:gdLst>
                <a:gd name="connsiteX0" fmla="*/ 0 w 672358"/>
                <a:gd name="connsiteY0" fmla="*/ 0 h 2617694"/>
                <a:gd name="connsiteX1" fmla="*/ 672353 w 672358"/>
                <a:gd name="connsiteY1" fmla="*/ 1308847 h 2617694"/>
                <a:gd name="connsiteX2" fmla="*/ 8964 w 672358"/>
                <a:gd name="connsiteY2" fmla="*/ 2617694 h 2617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72358" h="2617694">
                  <a:moveTo>
                    <a:pt x="0" y="0"/>
                  </a:moveTo>
                  <a:cubicBezTo>
                    <a:pt x="335429" y="436282"/>
                    <a:pt x="670859" y="872565"/>
                    <a:pt x="672353" y="1308847"/>
                  </a:cubicBezTo>
                  <a:cubicBezTo>
                    <a:pt x="673847" y="1745129"/>
                    <a:pt x="341405" y="2181411"/>
                    <a:pt x="8964" y="2617694"/>
                  </a:cubicBezTo>
                </a:path>
              </a:pathLst>
            </a:custGeom>
            <a:noFill/>
            <a:ln w="2317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3BDA2B24-7561-454F-A5FF-3A12394884AC}"/>
                </a:ext>
              </a:extLst>
            </p:cNvPr>
            <p:cNvCxnSpPr>
              <a:cxnSpLocks/>
            </p:cNvCxnSpPr>
            <p:nvPr/>
          </p:nvCxnSpPr>
          <p:spPr>
            <a:xfrm>
              <a:off x="2507226" y="1823885"/>
              <a:ext cx="0" cy="3419602"/>
            </a:xfrm>
            <a:prstGeom prst="line">
              <a:avLst/>
            </a:prstGeom>
            <a:ln w="2317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8006467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1800</TotalTime>
  <Words>32</Words>
  <Application>Microsoft Macintosh PowerPoint</Application>
  <PresentationFormat>Widescreen</PresentationFormat>
  <Paragraphs>28</Paragraphs>
  <Slides>11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Arial Narrow</vt:lpstr>
      <vt:lpstr>Calibri</vt:lpstr>
      <vt:lpstr>Calibri Light</vt:lpstr>
      <vt:lpstr>Monaco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Cees de Laat</dc:creator>
  <cp:lastModifiedBy>Cees de Laat</cp:lastModifiedBy>
  <cp:revision>24</cp:revision>
  <cp:lastPrinted>2020-01-09T14:27:24Z</cp:lastPrinted>
  <dcterms:created xsi:type="dcterms:W3CDTF">2019-12-12T21:33:21Z</dcterms:created>
  <dcterms:modified xsi:type="dcterms:W3CDTF">2020-02-23T05:34:30Z</dcterms:modified>
</cp:coreProperties>
</file>

<file path=docProps/thumbnail.jpeg>
</file>